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4C3230-4218-4E6A-9ED8-AA4A4291BF7B}" type="datetimeFigureOut">
              <a:rPr lang="es-PE" smtClean="0"/>
              <a:t>22/10/2013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CB23AA-3E0B-4F9A-8A4E-02B30859BB78}" type="slidenum">
              <a:rPr lang="es-PE" smtClean="0"/>
              <a:t>‹Nº›</a:t>
            </a:fld>
            <a:endParaRPr 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CONSTRUCCIÓN DE </a:t>
            </a:r>
            <a:r>
              <a:rPr lang="es-ES" b="1" dirty="0" smtClean="0"/>
              <a:t>PIZARRA DIGITAL </a:t>
            </a:r>
            <a:r>
              <a:rPr lang="es-ES" b="1" dirty="0"/>
              <a:t>INTERACTIVA </a:t>
            </a:r>
            <a:r>
              <a:rPr lang="es-ES" b="1" dirty="0" smtClean="0"/>
              <a:t>CASERA</a:t>
            </a: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005064"/>
            <a:ext cx="4320480" cy="1473200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Lic. Jesús Laura Flores</a:t>
            </a:r>
            <a:endParaRPr lang="es-PE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1400" dirty="0">
                <a:solidFill>
                  <a:schemeClr val="bg2">
                    <a:lumMod val="25000"/>
                  </a:schemeClr>
                </a:solidFill>
              </a:rPr>
              <a:t>Especialista en Tecnología Educativa - UGEL </a:t>
            </a:r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06</a:t>
            </a:r>
          </a:p>
          <a:p>
            <a:r>
              <a:rPr lang="es-ES" sz="1400" dirty="0" smtClean="0">
                <a:solidFill>
                  <a:schemeClr val="bg2">
                    <a:lumMod val="25000"/>
                  </a:schemeClr>
                </a:solidFill>
              </a:rPr>
              <a:t>Email: jesus1879@hotmail.com</a:t>
            </a:r>
            <a:endParaRPr lang="es-PE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Celular: 998605246</a:t>
            </a:r>
            <a:endParaRPr lang="es-PE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http://2.bp.blogspot.com/-M9qJl8b4BfM/TnmleMEBuRI/AAAAAAAABKU/ZVcgz_iMLME/s1600/fx-77-edu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3770784" cy="251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9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/>
          <a:lstStyle/>
          <a:p>
            <a:r>
              <a:rPr lang="es-ES" dirty="0"/>
              <a:t>01</a:t>
            </a:r>
            <a:r>
              <a:rPr lang="es-ES" dirty="0" smtClean="0"/>
              <a:t> </a:t>
            </a:r>
            <a:r>
              <a:rPr lang="es-ES" dirty="0"/>
              <a:t>Mando </a:t>
            </a:r>
            <a:r>
              <a:rPr lang="es-ES" dirty="0" err="1"/>
              <a:t>wii</a:t>
            </a:r>
            <a:endParaRPr lang="es-PE" dirty="0"/>
          </a:p>
          <a:p>
            <a:r>
              <a:rPr lang="es-ES" dirty="0"/>
              <a:t>01 Bluetooth</a:t>
            </a:r>
            <a:endParaRPr lang="es-PE" dirty="0"/>
          </a:p>
          <a:p>
            <a:r>
              <a:rPr lang="es-ES" dirty="0"/>
              <a:t>01 Foco </a:t>
            </a:r>
            <a:r>
              <a:rPr lang="es-ES" dirty="0" err="1"/>
              <a:t>Led</a:t>
            </a:r>
            <a:r>
              <a:rPr lang="es-ES" dirty="0"/>
              <a:t> infrarrojo </a:t>
            </a:r>
            <a:r>
              <a:rPr lang="es-ES" dirty="0" smtClean="0"/>
              <a:t>emisor</a:t>
            </a:r>
            <a:endParaRPr lang="es-PE" dirty="0"/>
          </a:p>
          <a:p>
            <a:r>
              <a:rPr lang="es-ES" dirty="0"/>
              <a:t>01 Pulsador</a:t>
            </a:r>
            <a:endParaRPr lang="es-PE" dirty="0"/>
          </a:p>
          <a:p>
            <a:r>
              <a:rPr lang="es-ES" dirty="0"/>
              <a:t>01 </a:t>
            </a:r>
            <a:r>
              <a:rPr lang="es-ES" dirty="0" smtClean="0"/>
              <a:t>porta pila</a:t>
            </a:r>
            <a:endParaRPr lang="es-PE" dirty="0"/>
          </a:p>
          <a:p>
            <a:r>
              <a:rPr lang="es-ES" dirty="0"/>
              <a:t>02 Pilas AA ó </a:t>
            </a:r>
            <a:r>
              <a:rPr lang="es-ES" dirty="0" smtClean="0"/>
              <a:t>AAA</a:t>
            </a:r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MATERIALES</a:t>
            </a:r>
            <a:endParaRPr lang="es-PE" dirty="0"/>
          </a:p>
        </p:txBody>
      </p:sp>
      <p:pic>
        <p:nvPicPr>
          <p:cNvPr id="2050" name="Picture 2" descr="http://choulo.files.wordpress.com/2008/02/soporte-wiimo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2" t="23343" r="4100" b="6883"/>
          <a:stretch/>
        </p:blipFill>
        <p:spPr bwMode="auto">
          <a:xfrm>
            <a:off x="5796136" y="1628800"/>
            <a:ext cx="3103125" cy="332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houlo.files.wordpress.com/2008/02/punteros_i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8"/>
            <a:ext cx="2966106" cy="222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0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204864"/>
            <a:ext cx="7408333" cy="3450696"/>
          </a:xfrm>
        </p:spPr>
        <p:txBody>
          <a:bodyPr>
            <a:normAutofit/>
          </a:bodyPr>
          <a:lstStyle/>
          <a:p>
            <a:endParaRPr lang="es-PE" sz="2800" dirty="0"/>
          </a:p>
          <a:p>
            <a:pPr lvl="0"/>
            <a:r>
              <a:rPr lang="en-US" dirty="0" err="1"/>
              <a:t>Conector</a:t>
            </a:r>
            <a:endParaRPr lang="es-PE" sz="2800" dirty="0"/>
          </a:p>
          <a:p>
            <a:pPr lvl="0"/>
            <a:r>
              <a:rPr lang="en-US" dirty="0" err="1" smtClean="0"/>
              <a:t>WiimoteWhiteboard</a:t>
            </a:r>
            <a:r>
              <a:rPr lang="en-US" dirty="0" smtClean="0"/>
              <a:t> v 0.3</a:t>
            </a:r>
            <a:endParaRPr lang="es-PE" sz="2800" dirty="0"/>
          </a:p>
          <a:p>
            <a:pPr lvl="0"/>
            <a:r>
              <a:rPr lang="en-US" dirty="0" err="1" smtClean="0"/>
              <a:t>Requisitos</a:t>
            </a:r>
            <a:r>
              <a:rPr lang="en-US" dirty="0" smtClean="0"/>
              <a:t>:</a:t>
            </a:r>
            <a:endParaRPr lang="es-PE" sz="2800" dirty="0"/>
          </a:p>
          <a:p>
            <a:pPr lvl="1">
              <a:buFont typeface="Calibri" pitchFamily="34" charset="0"/>
              <a:buChar char="₋"/>
            </a:pPr>
            <a:r>
              <a:rPr lang="en-US" dirty="0" smtClean="0"/>
              <a:t>Windows </a:t>
            </a:r>
            <a:r>
              <a:rPr lang="en-US" dirty="0"/>
              <a:t>XP SP3 </a:t>
            </a:r>
            <a:r>
              <a:rPr lang="en-US" dirty="0" smtClean="0"/>
              <a:t>Original</a:t>
            </a:r>
            <a:endParaRPr lang="en-US" dirty="0" smtClean="0"/>
          </a:p>
          <a:p>
            <a:pPr lvl="1">
              <a:buFont typeface="Calibri" pitchFamily="34" charset="0"/>
              <a:buChar char="₋"/>
            </a:pPr>
            <a:r>
              <a:rPr lang="en-US" dirty="0" smtClean="0"/>
              <a:t> </a:t>
            </a:r>
            <a:r>
              <a:rPr lang="es-PE" dirty="0" smtClean="0"/>
              <a:t>Llave </a:t>
            </a:r>
            <a:r>
              <a:rPr lang="es-PE" dirty="0"/>
              <a:t>de activación: </a:t>
            </a:r>
            <a:r>
              <a:rPr lang="es-PE" sz="2000" dirty="0"/>
              <a:t>K348C -BMP73-PT2HH -PXXHY –</a:t>
            </a:r>
            <a:r>
              <a:rPr lang="es-PE" sz="2000" dirty="0" smtClean="0"/>
              <a:t>PTBFW)</a:t>
            </a:r>
          </a:p>
          <a:p>
            <a:pPr lvl="1">
              <a:buFont typeface="Calibri" pitchFamily="34" charset="0"/>
              <a:buChar char="₋"/>
            </a:pPr>
            <a:r>
              <a:rPr lang="es-PE" dirty="0" smtClean="0"/>
              <a:t>NET</a:t>
            </a:r>
            <a:r>
              <a:rPr lang="es-PE" dirty="0"/>
              <a:t> Framework actualizado al 3.5</a:t>
            </a:r>
            <a:endParaRPr lang="es-PE" sz="2400" dirty="0"/>
          </a:p>
          <a:p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634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ES" dirty="0" smtClean="0"/>
              <a:t>Conectar el </a:t>
            </a:r>
            <a:r>
              <a:rPr lang="es-ES" dirty="0" err="1" smtClean="0"/>
              <a:t>bluetooth</a:t>
            </a:r>
            <a:r>
              <a:rPr lang="es-ES" dirty="0" smtClean="0"/>
              <a:t> (esperar que reconozca)</a:t>
            </a:r>
            <a:endParaRPr lang="es-PE" dirty="0" smtClean="0"/>
          </a:p>
          <a:p>
            <a:pPr lvl="0"/>
            <a:r>
              <a:rPr lang="es-ES" dirty="0" smtClean="0"/>
              <a:t>Ingresamos a la carpeta conector</a:t>
            </a:r>
            <a:endParaRPr lang="es-PE" dirty="0" smtClean="0"/>
          </a:p>
          <a:p>
            <a:pPr lvl="0"/>
            <a:r>
              <a:rPr lang="es-ES" dirty="0" smtClean="0"/>
              <a:t>Abrimos la carpeta conector</a:t>
            </a:r>
            <a:endParaRPr lang="es-PE" dirty="0" smtClean="0"/>
          </a:p>
          <a:p>
            <a:pPr lvl="0"/>
            <a:r>
              <a:rPr lang="es-ES" dirty="0" smtClean="0"/>
              <a:t>Doble clic en conector.exe</a:t>
            </a:r>
            <a:endParaRPr lang="es-PE" dirty="0" smtClean="0"/>
          </a:p>
          <a:p>
            <a:pPr lvl="0"/>
            <a:r>
              <a:rPr lang="es-ES" dirty="0" smtClean="0"/>
              <a:t>Clic en </a:t>
            </a:r>
            <a:r>
              <a:rPr lang="es-ES" dirty="0" err="1" smtClean="0"/>
              <a:t>autoconnet</a:t>
            </a:r>
            <a:r>
              <a:rPr lang="es-ES" dirty="0" smtClean="0"/>
              <a:t> y </a:t>
            </a:r>
            <a:r>
              <a:rPr lang="es-ES" dirty="0" err="1" smtClean="0"/>
              <a:t>connet</a:t>
            </a:r>
            <a:endParaRPr lang="es-PE" dirty="0" smtClean="0"/>
          </a:p>
          <a:p>
            <a:pPr lvl="0"/>
            <a:r>
              <a:rPr lang="es-ES" dirty="0" smtClean="0"/>
              <a:t>Presionar al mismo tiempo botón “1” y “2” del mando </a:t>
            </a:r>
            <a:r>
              <a:rPr lang="es-ES" dirty="0" err="1" smtClean="0"/>
              <a:t>wii</a:t>
            </a:r>
            <a:r>
              <a:rPr lang="es-ES" dirty="0" smtClean="0"/>
              <a:t> (esperar que reconozca)</a:t>
            </a:r>
            <a:endParaRPr lang="es-PE" dirty="0" smtClean="0"/>
          </a:p>
          <a:p>
            <a:pPr lvl="0"/>
            <a:r>
              <a:rPr lang="es-ES" dirty="0" smtClean="0"/>
              <a:t>Abrir la carpeta </a:t>
            </a:r>
            <a:r>
              <a:rPr lang="es-ES" dirty="0" err="1" smtClean="0"/>
              <a:t>WiimoteWhiteboard</a:t>
            </a:r>
            <a:r>
              <a:rPr lang="es-ES" dirty="0" smtClean="0"/>
              <a:t> v 0.3</a:t>
            </a:r>
            <a:endParaRPr lang="es-PE" dirty="0" smtClean="0"/>
          </a:p>
          <a:p>
            <a:pPr lvl="0"/>
            <a:r>
              <a:rPr lang="es-ES" dirty="0" smtClean="0"/>
              <a:t>Ejecutar el archivo </a:t>
            </a:r>
            <a:r>
              <a:rPr lang="es-ES" dirty="0" err="1" smtClean="0"/>
              <a:t>WiimoteWhiteboard</a:t>
            </a:r>
            <a:r>
              <a:rPr lang="es-ES" dirty="0" smtClean="0"/>
              <a:t> v 0.3</a:t>
            </a:r>
            <a:endParaRPr lang="es-PE" dirty="0" smtClean="0"/>
          </a:p>
          <a:p>
            <a:pPr lvl="0"/>
            <a:r>
              <a:rPr lang="es-ES" dirty="0" smtClean="0"/>
              <a:t>Clic en </a:t>
            </a:r>
            <a:r>
              <a:rPr lang="es-ES" dirty="0" err="1" smtClean="0"/>
              <a:t>calibration</a:t>
            </a:r>
            <a:endParaRPr lang="es-PE" dirty="0" smtClean="0"/>
          </a:p>
          <a:p>
            <a:pPr lvl="0"/>
            <a:r>
              <a:rPr lang="es-ES" dirty="0" smtClean="0"/>
              <a:t>En la pantalla se visualiza 01 aspa, se calibra con el lápiz óptico hasta completar las 03 restantes.</a:t>
            </a: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rmAutofit/>
          </a:bodyPr>
          <a:lstStyle/>
          <a:p>
            <a:r>
              <a:rPr lang="es-ES" b="1" dirty="0" smtClean="0"/>
              <a:t>ACTIVACIÓN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767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152</Words>
  <Application>Microsoft Office PowerPoint</Application>
  <PresentationFormat>Presentación en pantalla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Forma de onda</vt:lpstr>
      <vt:lpstr>CONSTRUCCIÓN DE PIZARRA DIGITAL INTERACTIVA CASERA </vt:lpstr>
      <vt:lpstr>MATERIALES</vt:lpstr>
      <vt:lpstr>SOFTWARE</vt:lpstr>
      <vt:lpstr>ACTIVACIÓN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CONSTRUCCIÓN DE UNA PIZARRA DIGITAL INTERACTIVA CASERA</dc:title>
  <dc:creator>DIGETE</dc:creator>
  <cp:lastModifiedBy>MARIBEL</cp:lastModifiedBy>
  <cp:revision>4</cp:revision>
  <dcterms:created xsi:type="dcterms:W3CDTF">2013-10-21T16:39:47Z</dcterms:created>
  <dcterms:modified xsi:type="dcterms:W3CDTF">2013-10-22T13:03:21Z</dcterms:modified>
</cp:coreProperties>
</file>